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7A3B-1E08-482A-85A4-4FD084EBBD8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1F96-152C-4954-B902-FE00F56352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Добро дошли на час математике.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vision 3"/>
          <p:cNvSpPr/>
          <p:nvPr/>
        </p:nvSpPr>
        <p:spPr>
          <a:xfrm>
            <a:off x="1500166" y="4429132"/>
            <a:ext cx="2000264" cy="107157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4286248" y="4357694"/>
            <a:ext cx="1571636" cy="1428760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6500826" y="4857760"/>
            <a:ext cx="1857388" cy="1000132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На прошлом часу смо говорили о дељењу, одузимању и сабирању.</a:t>
            </a:r>
            <a:br>
              <a:rPr lang="sr-Cyrl-RS" dirty="0" smtClean="0"/>
            </a:br>
            <a:r>
              <a:rPr lang="sr-Cyrl-RS" dirty="0" smtClean="0"/>
              <a:t>Подсетимо се правила!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500306"/>
            <a:ext cx="86868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У изразима са дељењем и сабирањем, дељење има предност.  Прво делимо а потом сабирамо.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282" y="3571876"/>
            <a:ext cx="842968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У изразима са дељењем и одузимањем, дељење има предност, прво делимо а онда одузимамо.</a:t>
            </a:r>
            <a:endParaRPr lang="sr-Cyrl-RS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4572008"/>
            <a:ext cx="857256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  <a:sym typeface="Wingdings" pitchFamily="2" charset="2"/>
              </a:rPr>
              <a:t>Када у изразима постоје заграде, прво рачунамо оно што је у заградама.</a:t>
            </a:r>
            <a:endParaRPr lang="sr-Cyrl-RS" sz="2400" dirty="0" smtClean="0">
              <a:solidFill>
                <a:srgbClr val="C0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/>
              <a:t>Ваш задатак су задаци на 84. страни у радној свесци.</a:t>
            </a:r>
          </a:p>
          <a:p>
            <a:pPr>
              <a:buNone/>
            </a:pPr>
            <a:endParaRPr lang="sr-Cyrl-RS" sz="4000" dirty="0"/>
          </a:p>
          <a:p>
            <a:pPr>
              <a:buNone/>
            </a:pPr>
            <a:r>
              <a:rPr lang="sr-Cyrl-RS" sz="4000" dirty="0" smtClean="0"/>
              <a:t>Када их завршите, сликајте и пошаљите.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Добро дошли на час математике.</vt:lpstr>
      <vt:lpstr>На прошлом часу смо говорили о дељењу, одузимању и сабирању. Подсетимо се правила!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математике.</dc:title>
  <dc:creator>User</dc:creator>
  <cp:lastModifiedBy>User</cp:lastModifiedBy>
  <cp:revision>1</cp:revision>
  <dcterms:created xsi:type="dcterms:W3CDTF">2020-05-12T15:20:56Z</dcterms:created>
  <dcterms:modified xsi:type="dcterms:W3CDTF">2020-05-12T15:28:39Z</dcterms:modified>
</cp:coreProperties>
</file>